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Poppins Bold" charset="1" panose="00000800000000000000"/>
      <p:regular r:id="rId15"/>
    </p:embeddedFont>
    <p:embeddedFont>
      <p:font typeface="Proxima Nova Bold" charset="1" panose="02000506030000020004"/>
      <p:regular r:id="rId16"/>
    </p:embeddedFont>
    <p:embeddedFont>
      <p:font typeface="Proxima Nova" charset="1" panose="020005060300000200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-12700"/>
            <a:ext cx="9144000" cy="10299700"/>
            <a:chOff x="0" y="0"/>
            <a:chExt cx="786406" cy="88579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86406" cy="885799"/>
            </a:xfrm>
            <a:custGeom>
              <a:avLst/>
              <a:gdLst/>
              <a:ahLst/>
              <a:cxnLst/>
              <a:rect r="r" b="b" t="t" l="l"/>
              <a:pathLst>
                <a:path h="885799" w="786406">
                  <a:moveTo>
                    <a:pt x="0" y="0"/>
                  </a:moveTo>
                  <a:lnTo>
                    <a:pt x="786406" y="0"/>
                  </a:lnTo>
                  <a:lnTo>
                    <a:pt x="786406" y="885799"/>
                  </a:lnTo>
                  <a:lnTo>
                    <a:pt x="0" y="885799"/>
                  </a:lnTo>
                  <a:close/>
                </a:path>
              </a:pathLst>
            </a:custGeom>
            <a:blipFill>
              <a:blip r:embed="rId2"/>
              <a:stretch>
                <a:fillRect l="0" t="-157" r="0" b="-157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681785" y="666750"/>
            <a:ext cx="6886575" cy="3239927"/>
            <a:chOff x="0" y="0"/>
            <a:chExt cx="9182100" cy="4319902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9525"/>
              <a:ext cx="9182100" cy="3116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800"/>
                </a:lnSpc>
              </a:pPr>
              <a:r>
                <a:rPr lang="en-US" b="true" sz="8000">
                  <a:solidFill>
                    <a:srgbClr val="B3121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Zayton Food Delivery App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3643627"/>
              <a:ext cx="9182100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00"/>
                </a:lnSpc>
                <a:spcBef>
                  <a:spcPct val="0"/>
                </a:spcBef>
              </a:pPr>
              <a:r>
                <a:rPr lang="en-US" b="true" sz="3000">
                  <a:solidFill>
                    <a:srgbClr val="B31217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Your Favorite Meals, Delivered Fast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681785" y="9250680"/>
            <a:ext cx="6871540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333333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Presented by [Your Name Here]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4759735" y="666750"/>
            <a:ext cx="2861515" cy="1430758"/>
            <a:chOff x="0" y="0"/>
            <a:chExt cx="3815353" cy="1907677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1907677" cy="1907677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2879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1907677" y="0"/>
              <a:ext cx="1907677" cy="1907677"/>
              <a:chOff x="0" y="0"/>
              <a:chExt cx="812800" cy="8128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2879"/>
                  </a:lnSpc>
                </a:p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312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6886575" cy="5337756"/>
            <a:chOff x="0" y="0"/>
            <a:chExt cx="9182100" cy="7117008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"/>
              <a:ext cx="9182100" cy="3116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800"/>
                </a:lnSpc>
              </a:pPr>
              <a:r>
                <a:rPr lang="en-US" b="true" sz="80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Welcome Screen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514653"/>
              <a:ext cx="9182100" cy="36023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Welcome to Zayton – Your Favorite Meals, Delivered Fast. The app’s clean and inviting design creates an engaging experience from the moment you open it, featuring our logo and a vibrant background that sets the tone for delicious meal exploration.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144000" y="0"/>
            <a:ext cx="9144000" cy="10287000"/>
            <a:chOff x="0" y="0"/>
            <a:chExt cx="1534063" cy="172582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34063" cy="1725821"/>
            </a:xfrm>
            <a:custGeom>
              <a:avLst/>
              <a:gdLst/>
              <a:ahLst/>
              <a:cxnLst/>
              <a:rect r="r" b="b" t="t" l="l"/>
              <a:pathLst>
                <a:path h="1725821" w="1534063">
                  <a:moveTo>
                    <a:pt x="0" y="0"/>
                  </a:moveTo>
                  <a:lnTo>
                    <a:pt x="1534063" y="0"/>
                  </a:lnTo>
                  <a:lnTo>
                    <a:pt x="1534063" y="1725821"/>
                  </a:lnTo>
                  <a:lnTo>
                    <a:pt x="0" y="1725821"/>
                  </a:lnTo>
                  <a:close/>
                </a:path>
              </a:pathLst>
            </a:custGeom>
            <a:blipFill>
              <a:blip r:embed="rId2"/>
              <a:stretch>
                <a:fillRect l="0" t="-219" r="0" b="-219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6886575" cy="4880556"/>
            <a:chOff x="0" y="0"/>
            <a:chExt cx="9182100" cy="6507408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"/>
              <a:ext cx="9182100" cy="3116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800"/>
                </a:lnSpc>
              </a:pPr>
              <a:r>
                <a:rPr lang="en-US" b="true" sz="8000">
                  <a:solidFill>
                    <a:srgbClr val="B3121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Browse Restaurants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514653"/>
              <a:ext cx="9182100" cy="29927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333333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Discover top local restaurants with our </a:t>
              </a:r>
              <a:r>
                <a:rPr lang="en-US" b="true" sz="2400">
                  <a:solidFill>
                    <a:srgbClr val="333333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user-friendly interface</a:t>
              </a:r>
              <a:r>
                <a:rPr lang="en-US" sz="2400">
                  <a:solidFill>
                    <a:srgbClr val="333333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, showcasing appetizing food images and quick access to menus. Enjoy a smooth browsing experience as you explore your favorite meals right from your iPhone 17.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144000" y="0"/>
            <a:ext cx="9144000" cy="10287000"/>
            <a:chOff x="0" y="0"/>
            <a:chExt cx="1534063" cy="172582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34063" cy="1725821"/>
            </a:xfrm>
            <a:custGeom>
              <a:avLst/>
              <a:gdLst/>
              <a:ahLst/>
              <a:cxnLst/>
              <a:rect r="r" b="b" t="t" l="l"/>
              <a:pathLst>
                <a:path h="1725821" w="1534063">
                  <a:moveTo>
                    <a:pt x="0" y="0"/>
                  </a:moveTo>
                  <a:lnTo>
                    <a:pt x="1534063" y="0"/>
                  </a:lnTo>
                  <a:lnTo>
                    <a:pt x="1534063" y="1725821"/>
                  </a:lnTo>
                  <a:lnTo>
                    <a:pt x="0" y="1725821"/>
                  </a:lnTo>
                  <a:close/>
                </a:path>
              </a:pathLst>
            </a:custGeom>
            <a:blipFill>
              <a:blip r:embed="rId2"/>
              <a:stretch>
                <a:fillRect l="0" t="-219" r="0" b="-219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312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6886575" cy="4880556"/>
            <a:chOff x="0" y="0"/>
            <a:chExt cx="9182100" cy="6507408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"/>
              <a:ext cx="9182100" cy="3116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800"/>
                </a:lnSpc>
              </a:pPr>
              <a:r>
                <a:rPr lang="en-US" b="true" sz="80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Menu &amp; Food Details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514653"/>
              <a:ext cx="9182100" cy="29927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Explore a variety of delectable menu options and easily customize your order to suit your taste. The Zayton app empowers you to select ingredients, portion sizes, and extras for a tailored dining experience.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144000" y="0"/>
            <a:ext cx="9144000" cy="10287000"/>
            <a:chOff x="0" y="0"/>
            <a:chExt cx="1534063" cy="172582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34063" cy="1725821"/>
            </a:xfrm>
            <a:custGeom>
              <a:avLst/>
              <a:gdLst/>
              <a:ahLst/>
              <a:cxnLst/>
              <a:rect r="r" b="b" t="t" l="l"/>
              <a:pathLst>
                <a:path h="1725821" w="1534063">
                  <a:moveTo>
                    <a:pt x="0" y="0"/>
                  </a:moveTo>
                  <a:lnTo>
                    <a:pt x="1534063" y="0"/>
                  </a:lnTo>
                  <a:lnTo>
                    <a:pt x="1534063" y="1725821"/>
                  </a:lnTo>
                  <a:lnTo>
                    <a:pt x="0" y="1725821"/>
                  </a:lnTo>
                  <a:close/>
                </a:path>
              </a:pathLst>
            </a:custGeom>
            <a:blipFill>
              <a:blip r:embed="rId2"/>
              <a:stretch>
                <a:fillRect l="0" t="-219" r="0" b="-219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6886575" cy="4880556"/>
            <a:chOff x="0" y="0"/>
            <a:chExt cx="9182100" cy="6507408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"/>
              <a:ext cx="9182100" cy="3116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800"/>
                </a:lnSpc>
              </a:pPr>
              <a:r>
                <a:rPr lang="en-US" b="true" sz="8000">
                  <a:solidFill>
                    <a:srgbClr val="B3121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Cart &amp; Checkout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514653"/>
              <a:ext cx="9182100" cy="29927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333333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Experience a streamlined and </a:t>
              </a:r>
              <a:r>
                <a:rPr lang="en-US" b="true" sz="2400">
                  <a:solidFill>
                    <a:srgbClr val="333333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secure checkout</a:t>
              </a:r>
              <a:r>
                <a:rPr lang="en-US" sz="2400">
                  <a:solidFill>
                    <a:srgbClr val="333333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process with Zayton. View your cart summary, total price, and enjoy the convenience of a simple payment flow designed to keep your transactions safe and efficient.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144000" y="0"/>
            <a:ext cx="9144000" cy="10287000"/>
            <a:chOff x="0" y="0"/>
            <a:chExt cx="1534063" cy="172582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34063" cy="1725821"/>
            </a:xfrm>
            <a:custGeom>
              <a:avLst/>
              <a:gdLst/>
              <a:ahLst/>
              <a:cxnLst/>
              <a:rect r="r" b="b" t="t" l="l"/>
              <a:pathLst>
                <a:path h="1725821" w="1534063">
                  <a:moveTo>
                    <a:pt x="0" y="0"/>
                  </a:moveTo>
                  <a:lnTo>
                    <a:pt x="1534063" y="0"/>
                  </a:lnTo>
                  <a:lnTo>
                    <a:pt x="1534063" y="1725821"/>
                  </a:lnTo>
                  <a:lnTo>
                    <a:pt x="0" y="1725821"/>
                  </a:lnTo>
                  <a:close/>
                </a:path>
              </a:pathLst>
            </a:custGeom>
            <a:blipFill>
              <a:blip r:embed="rId2"/>
              <a:stretch>
                <a:fillRect l="0" t="-219" r="0" b="-219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312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6886575" cy="4880556"/>
            <a:chOff x="0" y="0"/>
            <a:chExt cx="9182100" cy="6507408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"/>
              <a:ext cx="9182100" cy="3116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800"/>
                </a:lnSpc>
              </a:pPr>
              <a:r>
                <a:rPr lang="en-US" b="true" sz="80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Order Tracking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514653"/>
              <a:ext cx="9182100" cy="29927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Stay updated with real-time order tracking and delivery route visibility. Zayton ensures you know exactly when your favorite meals are on their way, enhancing your dining experience with transparency and engagement.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144000" y="0"/>
            <a:ext cx="9144000" cy="10287000"/>
            <a:chOff x="0" y="0"/>
            <a:chExt cx="1534063" cy="172582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34063" cy="1725821"/>
            </a:xfrm>
            <a:custGeom>
              <a:avLst/>
              <a:gdLst/>
              <a:ahLst/>
              <a:cxnLst/>
              <a:rect r="r" b="b" t="t" l="l"/>
              <a:pathLst>
                <a:path h="1725821" w="1534063">
                  <a:moveTo>
                    <a:pt x="0" y="0"/>
                  </a:moveTo>
                  <a:lnTo>
                    <a:pt x="1534063" y="0"/>
                  </a:lnTo>
                  <a:lnTo>
                    <a:pt x="1534063" y="1725821"/>
                  </a:lnTo>
                  <a:lnTo>
                    <a:pt x="0" y="1725821"/>
                  </a:lnTo>
                  <a:close/>
                </a:path>
              </a:pathLst>
            </a:custGeom>
            <a:blipFill>
              <a:blip r:embed="rId2"/>
              <a:stretch>
                <a:fillRect l="0" t="-219" r="0" b="-219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6886575" cy="4820866"/>
            <a:chOff x="0" y="0"/>
            <a:chExt cx="9182100" cy="6427821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0"/>
              <a:ext cx="9182100" cy="302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580"/>
                </a:lnSpc>
              </a:pPr>
              <a:r>
                <a:rPr lang="en-US" b="true" sz="7800">
                  <a:solidFill>
                    <a:srgbClr val="B3121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Delivery Confirmation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435066"/>
              <a:ext cx="9182100" cy="29927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333333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Celebrate the joy of receiving your order with Zayton! Our delivery personnel ensure a friendly, seamless experience while bringing your favorite meals directly to your doorstep, enhancing your satisfaction with every delivery moment.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144000" y="0"/>
            <a:ext cx="9144000" cy="10287000"/>
            <a:chOff x="0" y="0"/>
            <a:chExt cx="1534063" cy="172582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34063" cy="1725821"/>
            </a:xfrm>
            <a:custGeom>
              <a:avLst/>
              <a:gdLst/>
              <a:ahLst/>
              <a:cxnLst/>
              <a:rect r="r" b="b" t="t" l="l"/>
              <a:pathLst>
                <a:path h="1725821" w="1534063">
                  <a:moveTo>
                    <a:pt x="0" y="0"/>
                  </a:moveTo>
                  <a:lnTo>
                    <a:pt x="1534063" y="0"/>
                  </a:lnTo>
                  <a:lnTo>
                    <a:pt x="1534063" y="1725821"/>
                  </a:lnTo>
                  <a:lnTo>
                    <a:pt x="0" y="1725821"/>
                  </a:lnTo>
                  <a:close/>
                </a:path>
              </a:pathLst>
            </a:custGeom>
            <a:blipFill>
              <a:blip r:embed="rId2"/>
              <a:stretch>
                <a:fillRect l="0" t="-219" r="0" b="-219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312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6886575" cy="4880556"/>
            <a:chOff x="0" y="0"/>
            <a:chExt cx="9182100" cy="6507408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"/>
              <a:ext cx="9182100" cy="3116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800"/>
                </a:lnSpc>
              </a:pPr>
              <a:r>
                <a:rPr lang="en-US" b="true" sz="80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Promotions &amp; Rewards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514653"/>
              <a:ext cx="9182100" cy="29927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Discover the benefits of our </a:t>
              </a:r>
              <a:r>
                <a:rPr lang="en-US" b="true" sz="2400">
                  <a:solidFill>
                    <a:srgbClr val="FFFFFF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loyalty program</a:t>
              </a:r>
              <a:r>
                <a:rPr lang="en-US" sz="2400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designed to reward you for every order. Earn points with each purchase and unlock exclusive offers, making your Zayton experience even more enjoyable and rewarding.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144000" y="0"/>
            <a:ext cx="9144000" cy="10287000"/>
            <a:chOff x="0" y="0"/>
            <a:chExt cx="1534063" cy="172582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34063" cy="1725821"/>
            </a:xfrm>
            <a:custGeom>
              <a:avLst/>
              <a:gdLst/>
              <a:ahLst/>
              <a:cxnLst/>
              <a:rect r="r" b="b" t="t" l="l"/>
              <a:pathLst>
                <a:path h="1725821" w="1534063">
                  <a:moveTo>
                    <a:pt x="0" y="0"/>
                  </a:moveTo>
                  <a:lnTo>
                    <a:pt x="1534063" y="0"/>
                  </a:lnTo>
                  <a:lnTo>
                    <a:pt x="1534063" y="1725821"/>
                  </a:lnTo>
                  <a:lnTo>
                    <a:pt x="0" y="1725821"/>
                  </a:lnTo>
                  <a:close/>
                </a:path>
              </a:pathLst>
            </a:custGeom>
            <a:blipFill>
              <a:blip r:embed="rId2"/>
              <a:stretch>
                <a:fillRect l="0" t="-219" r="0" b="-219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734675" y="6934200"/>
            <a:ext cx="5448300" cy="829283"/>
            <a:chOff x="0" y="0"/>
            <a:chExt cx="7264400" cy="1105711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606601"/>
              <a:ext cx="7264400" cy="4991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119"/>
                </a:lnSpc>
              </a:pPr>
              <a:r>
                <a:rPr lang="en-US" sz="2399">
                  <a:solidFill>
                    <a:srgbClr val="333333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123-456-7890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-19050"/>
              <a:ext cx="7264400" cy="4991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B31217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Phone Number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753244" y="5143500"/>
            <a:ext cx="5429731" cy="829283"/>
            <a:chOff x="0" y="0"/>
            <a:chExt cx="7239641" cy="1105711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606601"/>
              <a:ext cx="7239641" cy="4991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119"/>
                </a:lnSpc>
              </a:pPr>
              <a:r>
                <a:rPr lang="en-US" sz="2399">
                  <a:solidFill>
                    <a:srgbClr val="333333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hello@reallygreatsite.com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19050"/>
              <a:ext cx="7239641" cy="4991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120"/>
                </a:lnSpc>
                <a:spcBef>
                  <a:spcPct val="0"/>
                </a:spcBef>
              </a:pPr>
              <a:r>
                <a:rPr lang="en-US" b="true" sz="2400" strike="noStrike" u="none">
                  <a:solidFill>
                    <a:srgbClr val="B31217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Email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753244" y="8725508"/>
            <a:ext cx="5429731" cy="829283"/>
            <a:chOff x="0" y="0"/>
            <a:chExt cx="7239641" cy="1105711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606601"/>
              <a:ext cx="7239641" cy="4991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119"/>
                </a:lnSpc>
              </a:pPr>
              <a:r>
                <a:rPr lang="en-US" sz="2399">
                  <a:solidFill>
                    <a:srgbClr val="333333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reallygreatsite.com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-19050"/>
              <a:ext cx="7239641" cy="4991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120"/>
                </a:lnSpc>
                <a:spcBef>
                  <a:spcPct val="0"/>
                </a:spcBef>
              </a:pPr>
              <a:r>
                <a:rPr lang="en-US" b="true" sz="2400" strike="noStrike" u="none">
                  <a:solidFill>
                    <a:srgbClr val="B31217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Website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0" y="-12700"/>
            <a:ext cx="9144000" cy="10299700"/>
            <a:chOff x="0" y="0"/>
            <a:chExt cx="786406" cy="88579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86406" cy="885799"/>
            </a:xfrm>
            <a:custGeom>
              <a:avLst/>
              <a:gdLst/>
              <a:ahLst/>
              <a:cxnLst/>
              <a:rect r="r" b="b" t="t" l="l"/>
              <a:pathLst>
                <a:path h="885799" w="786406">
                  <a:moveTo>
                    <a:pt x="0" y="0"/>
                  </a:moveTo>
                  <a:lnTo>
                    <a:pt x="786406" y="0"/>
                  </a:lnTo>
                  <a:lnTo>
                    <a:pt x="786406" y="885799"/>
                  </a:lnTo>
                  <a:lnTo>
                    <a:pt x="0" y="885799"/>
                  </a:lnTo>
                  <a:close/>
                </a:path>
              </a:pathLst>
            </a:custGeom>
            <a:blipFill>
              <a:blip r:embed="rId2"/>
              <a:stretch>
                <a:fillRect l="0" t="-157" r="0" b="-157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0734675" y="666750"/>
            <a:ext cx="6886575" cy="2396802"/>
            <a:chOff x="0" y="0"/>
            <a:chExt cx="9182100" cy="3195736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-9525"/>
              <a:ext cx="9182100" cy="16308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800"/>
                </a:lnSpc>
              </a:pPr>
              <a:r>
                <a:rPr lang="en-US" b="true" sz="8000">
                  <a:solidFill>
                    <a:srgbClr val="B3121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Thank You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1887636"/>
              <a:ext cx="9182100" cy="1308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00"/>
                </a:lnSpc>
              </a:pPr>
              <a:r>
                <a:rPr lang="en-US" sz="3000">
                  <a:solidFill>
                    <a:srgbClr val="B31217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Experience Zayton Today – Download on the iOS App Store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681785" y="8189492"/>
            <a:ext cx="2861515" cy="1430758"/>
            <a:chOff x="0" y="0"/>
            <a:chExt cx="3815353" cy="1907677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0"/>
              <a:ext cx="1907677" cy="1907677"/>
              <a:chOff x="0" y="0"/>
              <a:chExt cx="812800" cy="812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2879"/>
                  </a:lnSpc>
                </a:pPr>
              </a:p>
            </p:txBody>
          </p:sp>
        </p:grpSp>
        <p:grpSp>
          <p:nvGrpSpPr>
            <p:cNvPr name="Group 20" id="20"/>
            <p:cNvGrpSpPr/>
            <p:nvPr/>
          </p:nvGrpSpPr>
          <p:grpSpPr>
            <a:xfrm rot="0">
              <a:off x="1907677" y="0"/>
              <a:ext cx="1907677" cy="1907677"/>
              <a:chOff x="0" y="0"/>
              <a:chExt cx="812800" cy="8128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2879"/>
                  </a:lnSpc>
                </a:p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description>Presentation - Zayton Food Delivery App</dc:description>
  <dc:identifier>DAG49BwYj1s</dc:identifier>
  <dcterms:modified xsi:type="dcterms:W3CDTF">2011-08-01T06:04:30Z</dcterms:modified>
  <cp:revision>1</cp:revision>
  <dc:title>Presentation - Zayton Food Delivery App</dc:title>
</cp:coreProperties>
</file>